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1D63BD-8948-4E05-8473-217BC453155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2E63ED-4A58-4AD8-909C-29916F644A5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07D9B74-8F31-4339-81B9-D024AC27703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62705E8-6A1B-43AB-BD21-B836D4B9A6DE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30BBE4B-42B9-441E-9E91-B2E91DE14DD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E114C6-AE44-456E-850E-F0030DAD3A1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6859B6-8636-446F-ADE6-834C6DB1A7C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73E5E6-70AC-4416-B180-06FC7638681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3B2741D-0CD1-4E7D-8A6F-0538D17CA4B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F10783-16F1-4E3E-8A8F-6B396C3A67D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29116B-5E30-4F72-A6FD-9D4B05A3D15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35C3DB7-5A4D-49A1-A551-31097359611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05800" cy="35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ctr">
              <a:lnSpc>
                <a:spcPct val="100000"/>
              </a:lnSpc>
              <a:buNone/>
              <a:defRPr b="0" lang="en-GB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GB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57677279-6C01-49E8-8159-7D8D44127C8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34200" cy="356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GB" sz="4400" spc="-1" strike="noStrike">
                <a:latin typeface="Arial"/>
              </a:rPr>
              <a:t>Cli</a:t>
            </a:r>
            <a:r>
              <a:rPr b="0" lang="en-GB" sz="4400" spc="-1" strike="noStrike">
                <a:latin typeface="Arial"/>
              </a:rPr>
              <a:t>ck </a:t>
            </a:r>
            <a:r>
              <a:rPr b="0" lang="en-GB" sz="4400" spc="-1" strike="noStrike">
                <a:latin typeface="Arial"/>
              </a:rPr>
              <a:t>to </a:t>
            </a:r>
            <a:r>
              <a:rPr b="0" lang="en-GB" sz="4400" spc="-1" strike="noStrike">
                <a:latin typeface="Arial"/>
              </a:rPr>
              <a:t>ed</a:t>
            </a:r>
            <a:r>
              <a:rPr b="0" lang="en-GB" sz="4400" spc="-1" strike="noStrike">
                <a:latin typeface="Arial"/>
              </a:rPr>
              <a:t>it </a:t>
            </a:r>
            <a:r>
              <a:rPr b="0" lang="en-GB" sz="4400" spc="-1" strike="noStrike">
                <a:latin typeface="Arial"/>
              </a:rPr>
              <a:t>th</a:t>
            </a:r>
            <a:r>
              <a:rPr b="0" lang="en-GB" sz="4400" spc="-1" strike="noStrike">
                <a:latin typeface="Arial"/>
              </a:rPr>
              <a:t>e </a:t>
            </a:r>
            <a:r>
              <a:rPr b="0" lang="en-GB" sz="4400" spc="-1" strike="noStrike">
                <a:latin typeface="Arial"/>
              </a:rPr>
              <a:t>titl</a:t>
            </a:r>
            <a:r>
              <a:rPr b="0" lang="en-GB" sz="4400" spc="-1" strike="noStrike">
                <a:latin typeface="Arial"/>
              </a:rPr>
              <a:t>e </a:t>
            </a:r>
            <a:r>
              <a:rPr b="0" lang="en-GB" sz="4400" spc="-1" strike="noStrike">
                <a:latin typeface="Arial"/>
              </a:rPr>
              <a:t>te</a:t>
            </a:r>
            <a:r>
              <a:rPr b="0" lang="en-GB" sz="4400" spc="-1" strike="noStrike">
                <a:latin typeface="Arial"/>
              </a:rPr>
              <a:t>xt </a:t>
            </a:r>
            <a:r>
              <a:rPr b="0" lang="en-GB" sz="4400" spc="-1" strike="noStrike">
                <a:latin typeface="Arial"/>
              </a:rPr>
              <a:t>for</a:t>
            </a:r>
            <a:r>
              <a:rPr b="0" lang="en-GB" sz="4400" spc="-1" strike="noStrike">
                <a:latin typeface="Arial"/>
              </a:rPr>
              <a:t>m</a:t>
            </a:r>
            <a:r>
              <a:rPr b="0" lang="en-GB" sz="4400" spc="-1" strike="noStrike">
                <a:latin typeface="Arial"/>
              </a:rPr>
              <a:t>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/>
          <a:stretch/>
        </p:blipFill>
        <p:spPr>
          <a:xfrm>
            <a:off x="2772000" y="376920"/>
            <a:ext cx="6543000" cy="6141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2520000" y="180000"/>
            <a:ext cx="7259760" cy="62078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/>
          <p:cNvPicPr/>
          <p:nvPr/>
        </p:nvPicPr>
        <p:blipFill>
          <a:blip r:embed="rId1"/>
          <a:stretch/>
        </p:blipFill>
        <p:spPr>
          <a:xfrm>
            <a:off x="1824120" y="14760"/>
            <a:ext cx="8610840" cy="6856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/>
          <p:cNvPicPr/>
          <p:nvPr/>
        </p:nvPicPr>
        <p:blipFill>
          <a:blip r:embed="rId1"/>
          <a:stretch/>
        </p:blipFill>
        <p:spPr>
          <a:xfrm>
            <a:off x="3240000" y="360000"/>
            <a:ext cx="6216120" cy="6083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3" descr=""/>
          <p:cNvPicPr/>
          <p:nvPr/>
        </p:nvPicPr>
        <p:blipFill>
          <a:blip r:embed="rId1"/>
          <a:srcRect l="61773" t="50869" r="1620" b="41801"/>
          <a:stretch/>
        </p:blipFill>
        <p:spPr>
          <a:xfrm>
            <a:off x="6372000" y="6552000"/>
            <a:ext cx="1435320" cy="367920"/>
          </a:xfrm>
          <a:prstGeom prst="rect">
            <a:avLst/>
          </a:prstGeom>
          <a:ln w="0">
            <a:noFill/>
          </a:ln>
        </p:spPr>
      </p:pic>
      <p:pic>
        <p:nvPicPr>
          <p:cNvPr id="46" name="Picture 4" descr=""/>
          <p:cNvPicPr/>
          <p:nvPr/>
        </p:nvPicPr>
        <p:blipFill>
          <a:blip r:embed="rId2"/>
          <a:srcRect l="61773" t="43718" r="1620" b="49100"/>
          <a:stretch/>
        </p:blipFill>
        <p:spPr>
          <a:xfrm>
            <a:off x="5010120" y="6480000"/>
            <a:ext cx="1431720" cy="30924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3"/>
          <a:stretch/>
        </p:blipFill>
        <p:spPr>
          <a:xfrm>
            <a:off x="2880000" y="162360"/>
            <a:ext cx="6570720" cy="6336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"/>
          <p:cNvSpPr/>
          <p:nvPr/>
        </p:nvSpPr>
        <p:spPr>
          <a:xfrm>
            <a:off x="2450520" y="378720"/>
            <a:ext cx="287748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 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9" name=""/>
          <p:cNvSpPr/>
          <p:nvPr/>
        </p:nvSpPr>
        <p:spPr>
          <a:xfrm>
            <a:off x="2450520" y="3618720"/>
            <a:ext cx="2877480" cy="34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B) 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tretch/>
        </p:blipFill>
        <p:spPr>
          <a:xfrm>
            <a:off x="2797200" y="3600000"/>
            <a:ext cx="6239880" cy="3240000"/>
          </a:xfrm>
          <a:prstGeom prst="rect">
            <a:avLst/>
          </a:prstGeom>
          <a:ln w="0">
            <a:noFill/>
          </a:ln>
        </p:spPr>
      </p:pic>
      <p:pic>
        <p:nvPicPr>
          <p:cNvPr id="51" name="" descr=""/>
          <p:cNvPicPr/>
          <p:nvPr/>
        </p:nvPicPr>
        <p:blipFill>
          <a:blip r:embed="rId2"/>
          <a:stretch/>
        </p:blipFill>
        <p:spPr>
          <a:xfrm>
            <a:off x="2808000" y="360000"/>
            <a:ext cx="6239880" cy="324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ight Bracket 7"/>
          <p:cNvSpPr/>
          <p:nvPr/>
        </p:nvSpPr>
        <p:spPr>
          <a:xfrm>
            <a:off x="7624800" y="4611600"/>
            <a:ext cx="39240" cy="32616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Right Bracket 13"/>
          <p:cNvSpPr/>
          <p:nvPr/>
        </p:nvSpPr>
        <p:spPr>
          <a:xfrm>
            <a:off x="7624800" y="4999680"/>
            <a:ext cx="39240" cy="436320"/>
          </a:xfrm>
          <a:prstGeom prst="rightBracket">
            <a:avLst>
              <a:gd name="adj" fmla="val 8333"/>
            </a:avLst>
          </a:prstGeom>
          <a:noFill/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4" name="TextBox 14"/>
          <p:cNvSpPr/>
          <p:nvPr/>
        </p:nvSpPr>
        <p:spPr>
          <a:xfrm>
            <a:off x="7674840" y="453672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a.25.1.1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55" name="TextBox 15"/>
          <p:cNvSpPr/>
          <p:nvPr/>
        </p:nvSpPr>
        <p:spPr>
          <a:xfrm>
            <a:off x="7688880" y="5015880"/>
            <a:ext cx="8409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.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2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5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.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1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.</a:t>
            </a:r>
            <a:r>
              <a:rPr b="1" lang="en-US" sz="16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2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56" name="Rectangle 3"/>
          <p:cNvSpPr/>
          <p:nvPr/>
        </p:nvSpPr>
        <p:spPr>
          <a:xfrm>
            <a:off x="2796840" y="8280"/>
            <a:ext cx="477360" cy="45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7" name="Rectangle 3"/>
          <p:cNvSpPr/>
          <p:nvPr/>
        </p:nvSpPr>
        <p:spPr>
          <a:xfrm>
            <a:off x="2827800" y="3428280"/>
            <a:ext cx="477360" cy="45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8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B)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58" name="" descr=""/>
          <p:cNvPicPr/>
          <p:nvPr/>
        </p:nvPicPr>
        <p:blipFill>
          <a:blip r:embed="rId1"/>
          <a:srcRect l="15615" t="0" r="16212" b="0"/>
          <a:stretch/>
        </p:blipFill>
        <p:spPr>
          <a:xfrm>
            <a:off x="3132000" y="3384000"/>
            <a:ext cx="4380480" cy="3453480"/>
          </a:xfrm>
          <a:prstGeom prst="rect">
            <a:avLst/>
          </a:prstGeom>
          <a:ln w="0">
            <a:noFill/>
          </a:ln>
        </p:spPr>
      </p:pic>
      <p:pic>
        <p:nvPicPr>
          <p:cNvPr id="59" name="Picture 154" descr=""/>
          <p:cNvPicPr/>
          <p:nvPr/>
        </p:nvPicPr>
        <p:blipFill>
          <a:blip r:embed="rId2"/>
          <a:stretch/>
        </p:blipFill>
        <p:spPr>
          <a:xfrm>
            <a:off x="3168000" y="20880"/>
            <a:ext cx="5040000" cy="3222000"/>
          </a:xfrm>
          <a:prstGeom prst="rect">
            <a:avLst/>
          </a:prstGeom>
          <a:ln w="0">
            <a:noFill/>
          </a:ln>
        </p:spPr>
      </p:pic>
      <p:sp>
        <p:nvSpPr>
          <p:cNvPr id="60" name="Rectangle 1"/>
          <p:cNvSpPr/>
          <p:nvPr/>
        </p:nvSpPr>
        <p:spPr>
          <a:xfrm>
            <a:off x="7543800" y="4292280"/>
            <a:ext cx="1636200" cy="452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1" lang="en-GB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SC</a:t>
            </a:r>
            <a:r>
              <a:rPr b="1" lang="en-GB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OP.</a:t>
            </a:r>
            <a:r>
              <a:rPr b="1" lang="en-GB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ID</a:t>
            </a:r>
            <a:endParaRPr b="0" lang="en-GB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2163240" y="766080"/>
            <a:ext cx="7741800" cy="5821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1"/>
          <a:stretch/>
        </p:blipFill>
        <p:spPr>
          <a:xfrm>
            <a:off x="2700000" y="1763640"/>
            <a:ext cx="5941440" cy="363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12616</TotalTime>
  <Application>LibreOffice/7.3.7.2$Linux_X86_64 LibreOffice_project/30$Build-2</Application>
  <AppVersion>15.0000</AppVersion>
  <Words>67</Words>
  <Paragraphs>39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2022-12-23T10:12:14Z</dcterms:created>
  <dc:creator>Choopanian</dc:creator>
  <dc:description/>
  <dc:language>en-GB</dc:language>
  <cp:lastModifiedBy/>
  <dcterms:modified xsi:type="dcterms:W3CDTF">2023-12-16T10:26:24Z</dcterms:modified>
  <cp:revision>237</cp:revision>
  <dc:subject/>
  <dc:title>Pilot SLAM-Seq data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6</vt:i4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7</vt:i4>
  </property>
</Properties>
</file>